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58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8FD6-9473-4188-98A2-66B6A987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255EE-9EFB-42C9-BD1C-6B4A0A2E8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7C70-2409-4EDF-B1C0-363D1EC8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F05F-0C25-4AF5-8A22-91B62E60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0874-B402-41CD-90DD-721B4393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3156-474B-4E29-A34F-ECC6BDB6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7AA2C-80F9-467F-B880-D358A9FC9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C23B3-7A8E-4D61-B532-363ED8A9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4194B-04C9-4FCA-9BF3-1428E5D1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7175-55E2-46A3-8658-FE4AFED6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3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C6EAA-FB4C-4854-BF5F-65867284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85309-5D8B-4508-98EA-1B8957574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6427-A131-4F55-A912-185C9C9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CF0DC-90A1-4AD5-99E7-BA0194BD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0109-0D6A-4C1D-A878-2B6A6D72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1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C7DC-597E-4116-B1E0-57B81AD6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CC125-1A88-410F-99E6-765E2F3A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5BC5-B793-442C-8F05-B4A2A6A3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35D9-3C13-438A-9A46-B1C14917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97C4-0B8A-4A4D-91B3-C5574383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6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35CF-1075-45DE-9B83-AFE22A73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32AC-0D22-4050-9A44-52DB5C455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6CAC-16BD-450C-A8DF-E43986F2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45F98-309D-4534-AE2B-0FB1A3E39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7B600-9965-41EB-995E-B7A8757F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3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838F-8F6A-44DC-BA67-CEA5FB90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A883-8655-4B44-9423-C47A4B9FF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A19EE-D2EA-4F00-A3FF-2BECF1C54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A1FB5-04C7-4F82-A0D9-3EDD1115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B7AA5-F708-43E7-9B25-5D60D5C3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8B501-B529-4E5C-A7A2-103077E0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38B0-A0B9-406E-96AB-337B9CA6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8AD48-61B4-4B42-96B9-336B92BA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82B78-5F27-4C90-90B3-CBB487A6A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F9EEF-71D8-4AD0-89E0-BF1FB0887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A377D-7816-49A9-B418-0A31DB832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2D8FC-73C6-4122-B065-C95493B7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BF217-209E-4A36-9BEC-D0ABD2B9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E325-777E-4B3E-8E44-45AC52B4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C31-E3D5-4FA8-9B5D-649B359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8A58C-827A-49D0-8C16-FD96FDF8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2496D-73C1-4922-B28A-991E7C66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04D07-8440-4740-8B4C-D4D2F479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F5D2A-CC13-4E7F-911D-5BB47910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F106B-FF89-446D-A08F-3D820B3E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8DA9-C72A-43A8-884B-5F937442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9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4B53-E73C-4B7D-8EB4-5515868F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D388-BC60-4923-B8DF-A91FE5AA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33244-E1E8-42BC-9D35-973CF3D93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ACB06-5FD3-4A7A-947F-35EF17F3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8A60B-E36D-4063-B63C-46D240BD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FF65-0CEE-431F-8452-109E37F5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6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047C-81A1-4200-91DA-7FE8BCE1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84FD8-35B2-4A8C-B8A4-4E6F5AE22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A6DA-8997-42CC-B64D-A0511B5C7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97FD6-07AF-4ABC-933D-A1C84DBC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AA3DB-25CB-475F-9EB5-3D1BA350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92914-0B83-4C3C-A03D-950193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0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33A4C-F9CF-4B08-9E48-B7055E17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8B0A9-8F27-4053-9135-C42D8C131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C8E9-FB61-4768-9CCA-B5A7E36FB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6809-0F01-4DC8-B46C-3CA16D920E09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6B26F-B3D5-4EF1-8299-DAEFAACC2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2E11-489E-4184-BD6C-58868E7B6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82681-31B2-4144-A285-4F2BD0CBE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29276-3BD2-4B4B-8387-F46EB3DE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" y="334616"/>
            <a:ext cx="4641575" cy="6188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15BCF-28E7-4051-8A85-08828FDA3B5D}"/>
              </a:ext>
            </a:extLst>
          </p:cNvPr>
          <p:cNvSpPr txBox="1"/>
          <p:nvPr/>
        </p:nvSpPr>
        <p:spPr>
          <a:xfrm>
            <a:off x="5337313" y="824440"/>
            <a:ext cx="4393096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0A81A"/>
                </a:solidFill>
                <a:latin typeface="Modern Love Caps" panose="04070805081001020A01" pitchFamily="82" charset="0"/>
              </a:rPr>
              <a:t>Happy Birthday My Beloved Wife, I wish you all the success and happiness for the lifetime.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C0A81A"/>
              </a:solidFill>
              <a:latin typeface="Modern Love Caps" panose="04070805081001020A01" pitchFamily="8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0A81A"/>
                </a:solidFill>
                <a:latin typeface="Modern Love Caps" panose="04070805081001020A01" pitchFamily="82" charset="0"/>
              </a:rPr>
              <a:t>I Hope You Like My Attempt To Express My Feelings For You. </a:t>
            </a:r>
          </a:p>
        </p:txBody>
      </p:sp>
    </p:spTree>
    <p:extLst>
      <p:ext uri="{BB962C8B-B14F-4D97-AF65-F5344CB8AC3E}">
        <p14:creationId xmlns:p14="http://schemas.microsoft.com/office/powerpoint/2010/main" val="4184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02F87-2084-49AB-A671-4FC2F78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" y="0"/>
            <a:ext cx="10267122" cy="68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DCB0B-6B74-47FA-87CE-AD2D3B4F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4" b="60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052F2-FFAC-4DB2-82A7-3A782CCFAFB8}"/>
              </a:ext>
            </a:extLst>
          </p:cNvPr>
          <p:cNvSpPr txBox="1"/>
          <p:nvPr/>
        </p:nvSpPr>
        <p:spPr>
          <a:xfrm>
            <a:off x="108849" y="950103"/>
            <a:ext cx="421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arlow Solid Italic" panose="04030604020F02020D02" pitchFamily="82" charset="0"/>
              </a:rPr>
              <a:t>A successful marriage requires falling in love many times, always with the same person</a:t>
            </a:r>
          </a:p>
        </p:txBody>
      </p:sp>
    </p:spTree>
    <p:extLst>
      <p:ext uri="{BB962C8B-B14F-4D97-AF65-F5344CB8AC3E}">
        <p14:creationId xmlns:p14="http://schemas.microsoft.com/office/powerpoint/2010/main" val="142829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62639-D883-40A1-BE59-4D7CACC0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480"/>
            <a:ext cx="4926780" cy="656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5C195-F4F9-4CED-B9AD-0CAE702BB2F5}"/>
              </a:ext>
            </a:extLst>
          </p:cNvPr>
          <p:cNvSpPr txBox="1"/>
          <p:nvPr/>
        </p:nvSpPr>
        <p:spPr>
          <a:xfrm>
            <a:off x="6340877" y="1351573"/>
            <a:ext cx="3637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Ink Free" panose="03080402000500000000" pitchFamily="66" charset="0"/>
              </a:rPr>
              <a:t>To love is nothing. To be loved is something. But to be loved by the person you love is everything</a:t>
            </a:r>
          </a:p>
        </p:txBody>
      </p:sp>
    </p:spTree>
    <p:extLst>
      <p:ext uri="{BB962C8B-B14F-4D97-AF65-F5344CB8AC3E}">
        <p14:creationId xmlns:p14="http://schemas.microsoft.com/office/powerpoint/2010/main" val="122738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6BA4-2D13-45B9-BA53-00474FEAC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184595"/>
            <a:ext cx="4182258" cy="6275839"/>
          </a:xfrm>
          <a:prstGeom prst="rect">
            <a:avLst/>
          </a:prstGeom>
          <a:ln>
            <a:solidFill>
              <a:srgbClr val="C0A81A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C79D7-BB52-453A-B5B6-B7D0EEDE76B2}"/>
              </a:ext>
            </a:extLst>
          </p:cNvPr>
          <p:cNvSpPr txBox="1"/>
          <p:nvPr/>
        </p:nvSpPr>
        <p:spPr>
          <a:xfrm>
            <a:off x="5256028" y="743392"/>
            <a:ext cx="4359026" cy="454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  <a:cs typeface="Aparajita" panose="020B0502040204020203" pitchFamily="18" charset="0"/>
              </a:rPr>
              <a:t>Every time I look into your eye, I get a feeling of completeness. I feel such calmness and Joy which cannot be explained in words. </a:t>
            </a:r>
          </a:p>
        </p:txBody>
      </p:sp>
    </p:spTree>
    <p:extLst>
      <p:ext uri="{BB962C8B-B14F-4D97-AF65-F5344CB8AC3E}">
        <p14:creationId xmlns:p14="http://schemas.microsoft.com/office/powerpoint/2010/main" val="418301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4005E-9CB4-44CD-835C-28EBE868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" y="790161"/>
            <a:ext cx="7919611" cy="5277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7DA60-FA75-4951-841C-D8C438EFD1F2}"/>
              </a:ext>
            </a:extLst>
          </p:cNvPr>
          <p:cNvSpPr txBox="1"/>
          <p:nvPr/>
        </p:nvSpPr>
        <p:spPr>
          <a:xfrm>
            <a:off x="8607287" y="974035"/>
            <a:ext cx="2618389" cy="518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0A81A"/>
                </a:solidFill>
                <a:latin typeface="Algerian" panose="04020705040A02060702" pitchFamily="82" charset="0"/>
              </a:rPr>
              <a:t>Happy is the man who finds a true friend, I am far happier as I found a true friend in my wife. </a:t>
            </a:r>
          </a:p>
        </p:txBody>
      </p:sp>
    </p:spTree>
    <p:extLst>
      <p:ext uri="{BB962C8B-B14F-4D97-AF65-F5344CB8AC3E}">
        <p14:creationId xmlns:p14="http://schemas.microsoft.com/office/powerpoint/2010/main" val="186985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person, hat, wearing&#10;&#10;Description automatically generated">
            <a:extLst>
              <a:ext uri="{FF2B5EF4-FFF2-40B4-BE49-F238E27FC236}">
                <a16:creationId xmlns:a16="http://schemas.microsoft.com/office/drawing/2014/main" id="{361341FF-7E98-41BB-B26F-C1C542CF9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63805" y="1078954"/>
            <a:ext cx="6266789" cy="47000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4A0BDB-B392-4244-84C3-C87C21CD5EA1}"/>
              </a:ext>
            </a:extLst>
          </p:cNvPr>
          <p:cNvSpPr txBox="1"/>
          <p:nvPr/>
        </p:nvSpPr>
        <p:spPr>
          <a:xfrm>
            <a:off x="5217811" y="1335048"/>
            <a:ext cx="6754645" cy="369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A81A"/>
                </a:solidFill>
                <a:latin typeface="Berlin Sans FB Demi" panose="020E0802020502020306" pitchFamily="34" charset="0"/>
              </a:rPr>
              <a:t>In your smile I see something beautiful than moon and stars. Keeping smiling like this forever.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C0A81A"/>
              </a:solidFill>
              <a:latin typeface="Berlin Sans FB Demi" panose="020E08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A81A"/>
                </a:solidFill>
                <a:latin typeface="Berlin Sans FB Demi" panose="020E0802020502020306" pitchFamily="34" charset="0"/>
              </a:rPr>
              <a:t>I LOVE YOU  </a:t>
            </a:r>
          </a:p>
        </p:txBody>
      </p:sp>
      <p:pic>
        <p:nvPicPr>
          <p:cNvPr id="1026" name="Picture 2" descr="Heart symbol - Wikipedia">
            <a:extLst>
              <a:ext uri="{FF2B5EF4-FFF2-40B4-BE49-F238E27FC236}">
                <a16:creationId xmlns:a16="http://schemas.microsoft.com/office/drawing/2014/main" id="{99A4003D-3F00-43FE-A5E9-728EEF27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95" y="4055166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2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141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Algerian</vt:lpstr>
      <vt:lpstr>Arial</vt:lpstr>
      <vt:lpstr>Berlin Sans FB Demi</vt:lpstr>
      <vt:lpstr>Calibri</vt:lpstr>
      <vt:lpstr>Calibri Light</vt:lpstr>
      <vt:lpstr>Harlow Solid Italic</vt:lpstr>
      <vt:lpstr>Ink Free</vt:lpstr>
      <vt:lpstr>Modern Love Caps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Agarwal(EHS)</dc:creator>
  <cp:lastModifiedBy>Akash Agarwal(EHS)</cp:lastModifiedBy>
  <cp:revision>6</cp:revision>
  <dcterms:created xsi:type="dcterms:W3CDTF">2021-08-17T11:35:07Z</dcterms:created>
  <dcterms:modified xsi:type="dcterms:W3CDTF">2021-08-17T13:50:31Z</dcterms:modified>
</cp:coreProperties>
</file>